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D37-E9B8-F845-AE85-816AEE457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8A53D-D59B-2143-9C52-16F761B42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4F265-5014-4B4D-95C5-F2F6D20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24398-C5A0-8A42-B3A2-598EA25F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BD44C-FD1F-A647-B85B-71E7D6B3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BBED-62D3-2B4F-9852-FF5C7EF6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07337-0E16-B340-AC87-4BE6E423D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AC2B-D34C-3146-8A49-58050B16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594C-D7E3-6544-8265-9E5E98D7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1FE1B-33E2-7E42-9B23-69B0B120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2F922-14EE-6844-A4B3-72D811E33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1DB9A-7176-7948-B507-14128291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BF69-969C-8746-926E-BFA06A4F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F6F8-7C32-CF49-A69A-8FE37065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DFA7E-8D83-314F-A5C2-944E88C8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9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5F8C-D798-3B42-B713-262B7C9B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7F84-3E1D-C34D-832F-0BBCCDE5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7891F-EB17-2D4B-9EE3-055094F3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AE3F-34E6-6946-9FB5-ED436024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EF6F-C195-914E-ACF8-FBC74250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5F20-0DC7-ED47-A1B9-2E25108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3B7A-67C7-D943-919E-9DF24C6C3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E414-6416-104A-B02E-33A3F1D1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2E1D-3680-5947-A258-6B4841BA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1E1E-3508-874D-9D95-EE62DA07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81AE-6897-B54B-81F3-0CC34BE3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693-81A0-B74B-868D-90967A8F0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414C2-8729-E345-99FC-7C921A024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0196-36F9-0F4B-A558-187D0435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745ED-8E17-8248-98D2-B8A2B9B0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FD3EC-C2AB-CB44-9F73-EE033768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51D5-59B0-CA47-A2FF-AB06DA77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6AADC-079F-8149-94F9-14B2F20F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EB798-7CED-5948-AC1A-5CB45C043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74733-AAD8-B34E-A046-568C6C8A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45EBC-FA26-B14A-89D4-76093A0B2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909E0-1C52-AB46-B16D-B3D7E6AA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917D4-CDA1-E643-9B17-8D20B2A1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314151-6ACF-E441-82D8-E4063E18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486A-8B37-2B4C-A58C-8E7A67CA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0C46A-A527-E049-8825-51068EF4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8AF4-144A-B448-9087-FE6A7EE0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A6693-C5A7-FC41-9C41-C8954425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44B93-6D45-2F43-82AA-D474C3CF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F5693-A040-D34D-AC57-FC978A1F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CD97C-155F-F046-B99C-A25336B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3C56-D835-9842-A051-931BDB57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7237F-AB99-EE42-81F2-EC6E68CDB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0589-8332-A240-BC2F-6DC1B8B3B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0A78-C41A-3848-9265-E2A85075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5409C-559F-3541-BAE4-A573B86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12DA5-41CA-5D4A-A1A2-FF0C670D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0B15-5127-0A4F-909F-B630FAF9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DB78F-B884-D942-9052-115282F94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ED8F4-E61F-4740-B726-5B47012F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3D28-E357-4C44-8230-21FA6BBC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8A046-288B-8B47-8924-61C623F8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4D34-AB81-6343-ADD0-30C3F9B5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03470E-7526-FC44-97C3-ADAA794B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CFCE-38A8-8D40-A160-4DD52032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E795-7BFE-B444-BB4D-6244D82FB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4033-907F-7047-B2AA-F6446EE3848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CED7-628F-4042-A505-5961B1329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F4A4-AAF5-864E-ABE9-DD14CEF56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B58C-7037-3747-BE8D-5FCB139F4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jpg"/><Relationship Id="rId3" Type="http://schemas.openxmlformats.org/officeDocument/2006/relationships/image" Target="../media/image32.emf"/><Relationship Id="rId7" Type="http://schemas.openxmlformats.org/officeDocument/2006/relationships/image" Target="../media/image36.jpg"/><Relationship Id="rId12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38.jp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4.png"/><Relationship Id="rId1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E95E98-3DB3-0445-A91F-6FC9C7CE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05" y="17335"/>
            <a:ext cx="1244261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060B16-16F7-FE4D-9C80-67260874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9" y="1236285"/>
            <a:ext cx="1352774" cy="5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66B3462-2CE6-6D4D-926D-B91E588F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79" y="817629"/>
            <a:ext cx="1908175" cy="14329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7989E90-C26B-5F4B-B63B-18BDADB4E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609" y="1247168"/>
            <a:ext cx="1352774" cy="489754"/>
          </a:xfrm>
          <a:prstGeom prst="rect">
            <a:avLst/>
          </a:prstGeom>
        </p:spPr>
      </p:pic>
      <p:pic>
        <p:nvPicPr>
          <p:cNvPr id="9" name="Picture 37">
            <a:extLst>
              <a:ext uri="{FF2B5EF4-FFF2-40B4-BE49-F238E27FC236}">
                <a16:creationId xmlns:a16="http://schemas.microsoft.com/office/drawing/2014/main" id="{9F9D6A8B-6D54-1A43-9F51-31365E58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9" b="32835"/>
          <a:stretch>
            <a:fillRect/>
          </a:stretch>
        </p:blipFill>
        <p:spPr bwMode="auto">
          <a:xfrm>
            <a:off x="6376859" y="1273197"/>
            <a:ext cx="1434941" cy="3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3096A03F-1557-F84C-9C25-70B60F63B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276" y="1180989"/>
            <a:ext cx="2035510" cy="62211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0A596BE2-8768-8B49-8231-89D70E18B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2262" y="1055949"/>
            <a:ext cx="787099" cy="787099"/>
          </a:xfrm>
          <a:prstGeom prst="rect">
            <a:avLst/>
          </a:prstGeom>
        </p:spPr>
      </p:pic>
      <p:pic>
        <p:nvPicPr>
          <p:cNvPr id="14" name="Picture 14" descr="Image result for imb logo">
            <a:extLst>
              <a:ext uri="{FF2B5EF4-FFF2-40B4-BE49-F238E27FC236}">
                <a16:creationId xmlns:a16="http://schemas.microsoft.com/office/drawing/2014/main" id="{85EAB278-7181-7C4D-8D04-78E79346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39" y="2202185"/>
            <a:ext cx="1357909" cy="5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Image result for ing logo">
            <a:extLst>
              <a:ext uri="{FF2B5EF4-FFF2-40B4-BE49-F238E27FC236}">
                <a16:creationId xmlns:a16="http://schemas.microsoft.com/office/drawing/2014/main" id="{A642F4D9-C6DF-BC48-AEF7-4133C582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00" y="2366070"/>
            <a:ext cx="1370370" cy="3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CD09F901-1FE7-F04C-B8E9-1CA14A54F7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822" y="2178394"/>
            <a:ext cx="1025426" cy="61525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27A18D68-F690-CD40-BC03-2F36C516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31" y="2270791"/>
            <a:ext cx="1189999" cy="5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8CBAF54-666F-B348-B9DD-72D2D7A8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1" b="32382"/>
          <a:stretch>
            <a:fillRect/>
          </a:stretch>
        </p:blipFill>
        <p:spPr bwMode="auto">
          <a:xfrm>
            <a:off x="10361720" y="2477575"/>
            <a:ext cx="1233545" cy="2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F5F4A71-B090-0E43-A43F-69378615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4474" r="10770" b="16151"/>
          <a:stretch>
            <a:fillRect/>
          </a:stretch>
        </p:blipFill>
        <p:spPr bwMode="auto">
          <a:xfrm>
            <a:off x="600103" y="3211747"/>
            <a:ext cx="705408" cy="66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52E3B97E-816A-7C45-A7FB-CFDA96B1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39" y="3231862"/>
            <a:ext cx="1385093" cy="5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332C8C50-1C7F-364D-AA57-0A00A407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41" y="4089186"/>
            <a:ext cx="1143587" cy="62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>
            <a:extLst>
              <a:ext uri="{FF2B5EF4-FFF2-40B4-BE49-F238E27FC236}">
                <a16:creationId xmlns:a16="http://schemas.microsoft.com/office/drawing/2014/main" id="{DD0BA774-78E0-D74E-8F1B-2A989581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0" y="4298378"/>
            <a:ext cx="1187998" cy="2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Image result for think tank financial">
            <a:extLst>
              <a:ext uri="{FF2B5EF4-FFF2-40B4-BE49-F238E27FC236}">
                <a16:creationId xmlns:a16="http://schemas.microsoft.com/office/drawing/2014/main" id="{19FE901B-A09A-C74B-A24C-5CF8E2CE2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32287" r="10474" b="33226"/>
          <a:stretch/>
        </p:blipFill>
        <p:spPr bwMode="auto">
          <a:xfrm>
            <a:off x="3658313" y="5228090"/>
            <a:ext cx="1296478" cy="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C3B9D654-33A5-8541-909D-D9E87B37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6" b="28441"/>
          <a:stretch>
            <a:fillRect/>
          </a:stretch>
        </p:blipFill>
        <p:spPr bwMode="auto">
          <a:xfrm>
            <a:off x="1971247" y="5182538"/>
            <a:ext cx="1425387" cy="37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CFA792A9-C493-E041-A120-3585C3AB8FF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0065" t="31890" r="10086" b="28224"/>
          <a:stretch/>
        </p:blipFill>
        <p:spPr>
          <a:xfrm>
            <a:off x="4464570" y="4157567"/>
            <a:ext cx="1396233" cy="493200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83F432D-1795-7040-B376-4AAE309D599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-29285" r="29285"/>
          <a:stretch/>
        </p:blipFill>
        <p:spPr>
          <a:xfrm>
            <a:off x="5946753" y="4217103"/>
            <a:ext cx="1902679" cy="427568"/>
          </a:xfrm>
          <a:prstGeom prst="rect">
            <a:avLst/>
          </a:prstGeom>
        </p:spPr>
      </p:pic>
      <p:pic>
        <p:nvPicPr>
          <p:cNvPr id="29" name="Picture 28" descr="A drawing of a face&#10;&#10;Description automatically generated">
            <a:extLst>
              <a:ext uri="{FF2B5EF4-FFF2-40B4-BE49-F238E27FC236}">
                <a16:creationId xmlns:a16="http://schemas.microsoft.com/office/drawing/2014/main" id="{5B1970B9-084F-494F-8C39-17586D47403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83" y="5226758"/>
            <a:ext cx="1314340" cy="230010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4CDEF9-F16B-9341-8CFA-9988EF0828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5" y="5029950"/>
            <a:ext cx="1594172" cy="5300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2F9CBC8-8E95-8D45-935D-41C2C2E5CB6D}"/>
              </a:ext>
            </a:extLst>
          </p:cNvPr>
          <p:cNvSpPr txBox="1"/>
          <p:nvPr/>
        </p:nvSpPr>
        <p:spPr>
          <a:xfrm>
            <a:off x="541704" y="270824"/>
            <a:ext cx="103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old" panose="02000506030000020004" pitchFamily="2" charset="0"/>
              </a:rPr>
              <a:t>Thank you to our Panel Partners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2C3E947-9D83-E74F-9BD3-44DFC131CB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09123" y="6028856"/>
            <a:ext cx="969613" cy="208143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78D3CDF-5F1C-244F-8954-75CA0A549DE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01253" y="5976087"/>
            <a:ext cx="1386991" cy="343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8DCD54-3E3B-9B48-9F6C-9CD0DC5D9B3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0103" y="2407708"/>
            <a:ext cx="1636664" cy="369868"/>
          </a:xfrm>
          <a:prstGeom prst="rect">
            <a:avLst/>
          </a:prstGeom>
        </p:spPr>
      </p:pic>
      <p:pic>
        <p:nvPicPr>
          <p:cNvPr id="3" name="Picture 2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57CEECE3-4B4E-144D-9584-F8015D72483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00923" y="4097697"/>
            <a:ext cx="1427020" cy="603551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DAF1F72-5A7A-ED45-943B-D832151B849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5392" y="4256975"/>
            <a:ext cx="1831375" cy="338804"/>
          </a:xfrm>
          <a:prstGeom prst="rect">
            <a:avLst/>
          </a:prstGeom>
        </p:spPr>
      </p:pic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1375F2B-B4E7-2941-A24E-AD8F6C8C6E6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03923" y="3360348"/>
            <a:ext cx="2245833" cy="34810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A8BA7E-49F0-EB41-B16F-2DC06DE3642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56003" y="3361903"/>
            <a:ext cx="1902679" cy="367052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B78032-47CE-A340-A94A-B8BD56653BA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431528" y="3345458"/>
            <a:ext cx="2076196" cy="399941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D49DA919-4059-5B4A-B0A2-670B0394C9E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07319" y="190198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57EE1B-E963-CA48-8C5B-A61DAB44A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52D3C-E99B-2445-BE5E-432D5D3E5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7537" y="1577370"/>
            <a:ext cx="654960" cy="1011055"/>
          </a:xfrm>
        </p:spPr>
      </p:pic>
      <p:pic>
        <p:nvPicPr>
          <p:cNvPr id="15" name="Picture 14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0F7E6CD-902F-C348-AF08-75CD98408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894" y="1612144"/>
            <a:ext cx="1905000" cy="762000"/>
          </a:xfrm>
          <a:prstGeom prst="rect">
            <a:avLst/>
          </a:prstGeom>
        </p:spPr>
      </p:pic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7ECFF2D6-CA94-4C4D-82E0-28B1BC76F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125" y="3347929"/>
            <a:ext cx="1552574" cy="332272"/>
          </a:xfrm>
          <a:prstGeom prst="rect">
            <a:avLst/>
          </a:prstGeom>
        </p:spPr>
      </p:pic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1B75E53-1146-3B47-BB33-F4981F81D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807" y="3252640"/>
            <a:ext cx="1152739" cy="424174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B27C3C2C-714A-3B49-A50A-EE53DD9D4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607" y="3072849"/>
            <a:ext cx="1044574" cy="10445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3AC1FED-CDA8-A645-A270-A5DA2CA9F51E}"/>
              </a:ext>
            </a:extLst>
          </p:cNvPr>
          <p:cNvSpPr txBox="1"/>
          <p:nvPr/>
        </p:nvSpPr>
        <p:spPr>
          <a:xfrm>
            <a:off x="494738" y="304224"/>
            <a:ext cx="103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old" panose="02000506030000020004" pitchFamily="2" charset="0"/>
              </a:rPr>
              <a:t>Thank you to our Pilot Partners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8FFF20E-634D-E74C-9F38-FD17EC096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9123" y="6028856"/>
            <a:ext cx="969613" cy="208143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63CBFD96-F2E1-A94C-B00D-E0D2CBD556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1253" y="5976087"/>
            <a:ext cx="1386991" cy="34375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FD8097-57FA-DD47-88A5-F7BCD7524C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2317" y="1685972"/>
            <a:ext cx="1898983" cy="73564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0C0A5BB-D19E-D747-8127-8FEB220B5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7261" y="1458807"/>
            <a:ext cx="1270000" cy="1270000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15DCDC-DA52-BE4D-A24C-70215FE9E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835" y="3429000"/>
            <a:ext cx="1996073" cy="500945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C9EC41-718A-2A45-A988-BD66C77C49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4289" y="3207207"/>
            <a:ext cx="1597403" cy="68169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3E7207E-8F05-A64C-A5E0-E248A79A5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722" y="1562482"/>
            <a:ext cx="1620906" cy="11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Proxima Nova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Reetica Pattanayak</dc:creator>
  <cp:lastModifiedBy>Glenn Mitchell</cp:lastModifiedBy>
  <cp:revision>5</cp:revision>
  <dcterms:created xsi:type="dcterms:W3CDTF">2022-05-17T22:46:22Z</dcterms:created>
  <dcterms:modified xsi:type="dcterms:W3CDTF">2023-07-04T00:09:00Z</dcterms:modified>
</cp:coreProperties>
</file>